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4" r:id="rId4"/>
  </p:sldMasterIdLst>
  <p:notesMasterIdLst>
    <p:notesMasterId r:id="rId19"/>
  </p:notesMasterIdLst>
  <p:handoutMasterIdLst>
    <p:handoutMasterId r:id="rId20"/>
  </p:handoutMasterIdLst>
  <p:sldIdLst>
    <p:sldId id="263" r:id="rId5"/>
    <p:sldId id="257" r:id="rId6"/>
    <p:sldId id="258" r:id="rId7"/>
    <p:sldId id="256" r:id="rId8"/>
    <p:sldId id="260" r:id="rId9"/>
    <p:sldId id="264" r:id="rId10"/>
    <p:sldId id="267" r:id="rId11"/>
    <p:sldId id="265" r:id="rId12"/>
    <p:sldId id="266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ABC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22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8" d="100"/>
          <a:sy n="58" d="100"/>
        </p:scale>
        <p:origin x="2965" y="4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F069BEE-5C22-49A5-A892-F6E6A4002A1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94FB27-DC4B-4A29-B4F3-C665BDE47E7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647B97-F030-426D-A9D1-6B39B13C23ED}" type="datetimeFigureOut">
              <a:rPr lang="en-US" smtClean="0"/>
              <a:t>9/28/2024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A06FDF-174B-49EE-AD51-C827118F0FE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B610B1-614F-48C3-8F2D-C50C182871E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2751AA-B992-41E5-A909-E1A2443E23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1695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F24CBC-D461-4ECA-A489-D3A30E0FB795}" type="datetimeFigureOut">
              <a:rPr lang="en-US" smtClean="0"/>
              <a:t>9/28/2024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51351B-2C5D-457B-ABE5-B64DBC7BD41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000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can be changed to reflect your school’s specific rules.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1351B-2C5D-457B-ABE5-B64DBC7BD41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045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*Change this verbiage to the language your school uses.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1351B-2C5D-457B-ABE5-B64DBC7BD410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047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*Change this verbiage to the language your school uses.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1351B-2C5D-457B-ABE5-B64DBC7BD410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8152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*Change this verbiage to the language your school uses.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1351B-2C5D-457B-ABE5-B64DBC7BD410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9429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*Change this verbiage to the language your school uses.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1351B-2C5D-457B-ABE5-B64DBC7BD410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432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*Change this verbiage to the language your school uses.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1351B-2C5D-457B-ABE5-B64DBC7BD410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6262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*Change this verbiage to the language your school uses.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1351B-2C5D-457B-ABE5-B64DBC7BD410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861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*Change this verbiage to the language your school uses.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1351B-2C5D-457B-ABE5-B64DBC7BD410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8131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can be changed to reflect your school’s specific rules.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1351B-2C5D-457B-ABE5-B64DBC7BD410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180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can be changed to reflect your school’s specific rules.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1351B-2C5D-457B-ABE5-B64DBC7BD410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462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2C410-CA8E-4363-B2A5-C992C048EF26}" type="datetimeFigureOut">
              <a:rPr lang="en-US" smtClean="0"/>
              <a:t>9/28/2024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9CAC6-A72B-4EF8-B465-34FA47827E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293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2C410-CA8E-4363-B2A5-C992C048EF26}" type="datetimeFigureOut">
              <a:rPr lang="en-US" smtClean="0"/>
              <a:t>9/28/2024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9CAC6-A72B-4EF8-B465-34FA47827E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582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542C410-CA8E-4363-B2A5-C992C048EF26}" type="datetimeFigureOut">
              <a:rPr lang="en-US" smtClean="0"/>
              <a:t>9/28/2024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079CAC6-A72B-4EF8-B465-34FA47827E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6060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2C410-CA8E-4363-B2A5-C992C048EF26}" type="datetimeFigureOut">
              <a:rPr lang="en-US" smtClean="0"/>
              <a:t>9/28/2024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9CAC6-A72B-4EF8-B465-34FA47827E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0164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2C410-CA8E-4363-B2A5-C992C048EF26}" type="datetimeFigureOut">
              <a:rPr lang="en-US" smtClean="0"/>
              <a:t>9/28/2024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9CAC6-A72B-4EF8-B465-34FA47827E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6521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2C410-CA8E-4363-B2A5-C992C048EF26}" type="datetimeFigureOut">
              <a:rPr lang="en-US" smtClean="0"/>
              <a:t>9/28/2024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9CAC6-A72B-4EF8-B465-34FA47827E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017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2C410-CA8E-4363-B2A5-C992C048EF26}" type="datetimeFigureOut">
              <a:rPr lang="en-US" smtClean="0"/>
              <a:t>9/28/2024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9CAC6-A72B-4EF8-B465-34FA47827E7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1808E7F-6862-4377-A59B-F2A5DB78C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7269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2C410-CA8E-4363-B2A5-C992C048EF26}" type="datetimeFigureOut">
              <a:rPr lang="en-US" smtClean="0"/>
              <a:t>9/28/2024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9CAC6-A72B-4EF8-B465-34FA47827E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5077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2C410-CA8E-4363-B2A5-C992C048EF26}" type="datetimeFigureOut">
              <a:rPr lang="en-US" smtClean="0"/>
              <a:t>9/28/2024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9CAC6-A72B-4EF8-B465-34FA47827E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791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2C410-CA8E-4363-B2A5-C992C048EF26}" type="datetimeFigureOut">
              <a:rPr lang="en-US" smtClean="0"/>
              <a:t>9/28/2024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9CAC6-A72B-4EF8-B465-34FA47827E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427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B542C410-CA8E-4363-B2A5-C992C048EF26}" type="datetimeFigureOut">
              <a:rPr lang="en-US" smtClean="0"/>
              <a:t>9/28/2024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0079CAC6-A72B-4EF8-B465-34FA47827E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354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B542C410-CA8E-4363-B2A5-C992C048EF26}" type="datetimeFigureOut">
              <a:rPr lang="en-US" smtClean="0"/>
              <a:t>9/28/2024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0079CAC6-A72B-4EF8-B465-34FA47827E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9445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5651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B744E-E582-436C-B0CB-6C5B6DCD9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5259" y="2557317"/>
            <a:ext cx="7139061" cy="871683"/>
          </a:xfrm>
        </p:spPr>
        <p:txBody>
          <a:bodyPr>
            <a:noAutofit/>
          </a:bodyPr>
          <a:lstStyle/>
          <a:p>
            <a:r>
              <a:rPr lang="en-US" sz="8000" dirty="0">
                <a:latin typeface="Franklin Gothic Medium" panose="020B0603020102020204" pitchFamily="34" charset="0"/>
                <a:cs typeface="Segoe UI" panose="020B0502040204020203" pitchFamily="34" charset="0"/>
              </a:rPr>
              <a:t>Acts 11:19-30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276AF-074C-3C4E-3109-7EDC5AED4AA2}"/>
              </a:ext>
            </a:extLst>
          </p:cNvPr>
          <p:cNvSpPr txBox="1"/>
          <p:nvPr/>
        </p:nvSpPr>
        <p:spPr>
          <a:xfrm>
            <a:off x="1187348" y="4470400"/>
            <a:ext cx="97023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“…the disciples were first called Christians in Antioch.” </a:t>
            </a:r>
          </a:p>
        </p:txBody>
      </p:sp>
    </p:spTree>
    <p:extLst>
      <p:ext uri="{BB962C8B-B14F-4D97-AF65-F5344CB8AC3E}">
        <p14:creationId xmlns:p14="http://schemas.microsoft.com/office/powerpoint/2010/main" val="827402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0B8D371-142E-421B-B270-1EFEC910E039}"/>
              </a:ext>
            </a:extLst>
          </p:cNvPr>
          <p:cNvSpPr/>
          <p:nvPr/>
        </p:nvSpPr>
        <p:spPr>
          <a:xfrm>
            <a:off x="1146175" y="1505029"/>
            <a:ext cx="9899650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0" cap="none" spc="0" dirty="0">
                <a:ln w="0"/>
                <a:latin typeface="Franklin Gothic Medium" panose="020B0603020102020204" pitchFamily="34" charset="0"/>
                <a:cs typeface="Segoe UI" panose="020B0502040204020203" pitchFamily="34" charset="0"/>
              </a:rPr>
              <a:t>Who Is A Christian?</a:t>
            </a:r>
          </a:p>
        </p:txBody>
      </p:sp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D9FAC9F-7FB8-4F61-A789-4491865AA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3</a:t>
            </a:r>
          </a:p>
        </p:txBody>
      </p:sp>
    </p:spTree>
    <p:extLst>
      <p:ext uri="{BB962C8B-B14F-4D97-AF65-F5344CB8AC3E}">
        <p14:creationId xmlns:p14="http://schemas.microsoft.com/office/powerpoint/2010/main" val="867845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 hidden="1">
            <a:extLst>
              <a:ext uri="{FF2B5EF4-FFF2-40B4-BE49-F238E27FC236}">
                <a16:creationId xmlns:a16="http://schemas.microsoft.com/office/drawing/2014/main" id="{0445FC31-CB83-43AC-8F87-224DD2AC7F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7772" y="-20403"/>
            <a:ext cx="11471565" cy="1739347"/>
          </a:xfrm>
        </p:spPr>
        <p:txBody>
          <a:bodyPr/>
          <a:lstStyle/>
          <a:p>
            <a:r>
              <a:rPr lang="en-US" dirty="0"/>
              <a:t>Slide 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2A2D7DD-5041-4C4D-A523-F870B27AD1D4}"/>
              </a:ext>
            </a:extLst>
          </p:cNvPr>
          <p:cNvSpPr/>
          <p:nvPr/>
        </p:nvSpPr>
        <p:spPr>
          <a:xfrm>
            <a:off x="455487" y="1749365"/>
            <a:ext cx="11281025" cy="3170099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0" i="1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  <a:cs typeface="Segoe UI" panose="020B0502040204020203" pitchFamily="34" charset="0"/>
              </a:rPr>
              <a:t>“Are All Religious People Christians?”</a:t>
            </a:r>
          </a:p>
        </p:txBody>
      </p:sp>
    </p:spTree>
    <p:extLst>
      <p:ext uri="{BB962C8B-B14F-4D97-AF65-F5344CB8AC3E}">
        <p14:creationId xmlns:p14="http://schemas.microsoft.com/office/powerpoint/2010/main" val="2084892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CF0B9-4A10-40C0-8F66-0E58A3970A68}"/>
              </a:ext>
            </a:extLst>
          </p:cNvPr>
          <p:cNvSpPr txBox="1">
            <a:spLocks/>
          </p:cNvSpPr>
          <p:nvPr/>
        </p:nvSpPr>
        <p:spPr>
          <a:xfrm>
            <a:off x="1146175" y="489668"/>
            <a:ext cx="9899650" cy="999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0" kern="1200" cap="all" spc="15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</a:t>
            </a:r>
            <a:r>
              <a:rPr lang="en-US" dirty="0" err="1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Pentecostians</a:t>
            </a:r>
            <a:endParaRPr lang="en-US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2B8B18-D453-437F-B56E-13FCFB766C70}"/>
              </a:ext>
            </a:extLst>
          </p:cNvPr>
          <p:cNvSpPr/>
          <p:nvPr/>
        </p:nvSpPr>
        <p:spPr>
          <a:xfrm>
            <a:off x="1146175" y="1397334"/>
            <a:ext cx="9899650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0" cap="none" spc="0" dirty="0">
                <a:ln w="0"/>
                <a:cs typeface="Segoe UI" panose="020B0502040204020203" pitchFamily="34" charset="0"/>
              </a:rPr>
              <a:t>Acts 2:5 “devout men, from every nation under heaven." </a:t>
            </a:r>
          </a:p>
          <a:p>
            <a:r>
              <a:rPr lang="en-US" sz="3600" dirty="0">
                <a:ln w="0"/>
                <a:cs typeface="Segoe UI" panose="020B0502040204020203" pitchFamily="34" charset="0"/>
              </a:rPr>
              <a:t>Acts 2:37 “Men and brethren, what shall we do?" </a:t>
            </a:r>
          </a:p>
          <a:p>
            <a:r>
              <a:rPr lang="en-US" sz="3600" b="0" cap="none" spc="0" dirty="0">
                <a:ln w="0"/>
                <a:cs typeface="Segoe UI" panose="020B0502040204020203" pitchFamily="34" charset="0"/>
              </a:rPr>
              <a:t>Acts 2:38 “Repent, and let every one of you be baptized in the name of Jesus Christ for the remission of sins;...." </a:t>
            </a:r>
          </a:p>
          <a:p>
            <a:r>
              <a:rPr lang="en-US" sz="3600" dirty="0">
                <a:ln w="0"/>
                <a:cs typeface="Segoe UI" panose="020B0502040204020203" pitchFamily="34" charset="0"/>
              </a:rPr>
              <a:t>Being </a:t>
            </a:r>
            <a:r>
              <a:rPr lang="en-US" sz="3600" i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" panose="020B0502040204020203" pitchFamily="34" charset="0"/>
              </a:rPr>
              <a:t>DEVOUT</a:t>
            </a:r>
            <a:r>
              <a:rPr lang="en-US" sz="3600" dirty="0">
                <a:ln w="0"/>
                <a:cs typeface="Segoe UI" panose="020B0502040204020203" pitchFamily="34" charset="0"/>
              </a:rPr>
              <a:t> or </a:t>
            </a:r>
            <a:r>
              <a:rPr lang="en-US" sz="3600" i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" panose="020B0502040204020203" pitchFamily="34" charset="0"/>
              </a:rPr>
              <a:t>RELIGIOUS</a:t>
            </a:r>
            <a:r>
              <a:rPr lang="en-US" sz="3600" dirty="0">
                <a:ln w="0"/>
                <a:cs typeface="Segoe UI" panose="020B0502040204020203" pitchFamily="34" charset="0"/>
              </a:rPr>
              <a:t> was </a:t>
            </a:r>
            <a:r>
              <a:rPr lang="en-US" sz="3600" i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" panose="020B0502040204020203" pitchFamily="34" charset="0"/>
              </a:rPr>
              <a:t>NOT ENOUGH!</a:t>
            </a:r>
          </a:p>
          <a:p>
            <a:r>
              <a:rPr lang="en-US" sz="3600" b="0" cap="none" spc="0" dirty="0">
                <a:ln w="0"/>
                <a:cs typeface="Segoe UI" panose="020B0502040204020203" pitchFamily="34" charset="0"/>
              </a:rPr>
              <a:t>There was something </a:t>
            </a:r>
            <a:r>
              <a:rPr lang="en-US" sz="3600" b="0" i="1" cap="none" spc="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" panose="020B0502040204020203" pitchFamily="34" charset="0"/>
              </a:rPr>
              <a:t>ELSE</a:t>
            </a:r>
            <a:r>
              <a:rPr lang="en-US" sz="3600" b="0" cap="none" spc="0" dirty="0">
                <a:ln w="0"/>
                <a:cs typeface="Segoe UI" panose="020B0502040204020203" pitchFamily="34" charset="0"/>
              </a:rPr>
              <a:t> they had to </a:t>
            </a:r>
            <a:r>
              <a:rPr lang="en-US" sz="3600" b="0" i="1" cap="none" spc="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" panose="020B0502040204020203" pitchFamily="34" charset="0"/>
              </a:rPr>
              <a:t>DO</a:t>
            </a:r>
            <a:r>
              <a:rPr lang="en-US" sz="3600" b="0" cap="none" spc="0" dirty="0">
                <a:ln w="0"/>
                <a:cs typeface="Segoe UI" panose="020B0502040204020203" pitchFamily="34" charset="0"/>
              </a:rPr>
              <a:t> in order to be </a:t>
            </a:r>
            <a:r>
              <a:rPr lang="en-US" sz="3600" b="0" i="1" cap="none" spc="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" panose="020B0502040204020203" pitchFamily="34" charset="0"/>
              </a:rPr>
              <a:t>SAVED!</a:t>
            </a:r>
          </a:p>
        </p:txBody>
      </p:sp>
      <p:sp>
        <p:nvSpPr>
          <p:cNvPr id="4" name="Title 3" hidden="1">
            <a:extLst>
              <a:ext uri="{FF2B5EF4-FFF2-40B4-BE49-F238E27FC236}">
                <a16:creationId xmlns:a16="http://schemas.microsoft.com/office/drawing/2014/main" id="{19F88BA3-6D77-4C74-B056-69F79082C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5</a:t>
            </a:r>
          </a:p>
        </p:txBody>
      </p:sp>
    </p:spTree>
    <p:extLst>
      <p:ext uri="{BB962C8B-B14F-4D97-AF65-F5344CB8AC3E}">
        <p14:creationId xmlns:p14="http://schemas.microsoft.com/office/powerpoint/2010/main" val="1862337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CF0B9-4A10-40C0-8F66-0E58A3970A68}"/>
              </a:ext>
            </a:extLst>
          </p:cNvPr>
          <p:cNvSpPr txBox="1">
            <a:spLocks/>
          </p:cNvSpPr>
          <p:nvPr/>
        </p:nvSpPr>
        <p:spPr>
          <a:xfrm>
            <a:off x="1146175" y="227118"/>
            <a:ext cx="9899650" cy="999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0" kern="1200" cap="all" spc="15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Ethiopian eunuch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2B8B18-D453-437F-B56E-13FCFB766C70}"/>
              </a:ext>
            </a:extLst>
          </p:cNvPr>
          <p:cNvSpPr/>
          <p:nvPr/>
        </p:nvSpPr>
        <p:spPr>
          <a:xfrm>
            <a:off x="1146175" y="998571"/>
            <a:ext cx="9899650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0" cap="none" spc="0" dirty="0">
                <a:ln w="0"/>
                <a:cs typeface="Segoe UI" panose="020B0502040204020203" pitchFamily="34" charset="0"/>
              </a:rPr>
              <a:t>Acts 8:26-40 </a:t>
            </a:r>
          </a:p>
          <a:p>
            <a:r>
              <a:rPr lang="en-US" sz="3600" dirty="0">
                <a:ln w="0"/>
                <a:cs typeface="Segoe UI" panose="020B0502040204020203" pitchFamily="34" charset="0"/>
              </a:rPr>
              <a:t>He was reading from Isaiah 53:7,8</a:t>
            </a:r>
          </a:p>
          <a:p>
            <a:r>
              <a:rPr lang="en-US" sz="3600" b="0" cap="none" spc="0" dirty="0">
                <a:ln w="0"/>
                <a:cs typeface="Segoe UI" panose="020B0502040204020203" pitchFamily="34" charset="0"/>
              </a:rPr>
              <a:t>Philip explained it to him</a:t>
            </a:r>
          </a:p>
          <a:p>
            <a:r>
              <a:rPr lang="en-US" sz="3600" dirty="0">
                <a:ln w="0"/>
                <a:cs typeface="Segoe UI" panose="020B0502040204020203" pitchFamily="34" charset="0"/>
              </a:rPr>
              <a:t>Preached </a:t>
            </a:r>
            <a:r>
              <a:rPr lang="en-US" sz="3600" b="1" i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" panose="020B0502040204020203" pitchFamily="34" charset="0"/>
              </a:rPr>
              <a:t>JESUS TO HIM!</a:t>
            </a:r>
          </a:p>
          <a:p>
            <a:r>
              <a:rPr lang="en-US" sz="3600" b="0" cap="none" spc="0" dirty="0">
                <a:ln w="0"/>
                <a:cs typeface="Segoe UI" panose="020B0502040204020203" pitchFamily="34" charset="0"/>
              </a:rPr>
              <a:t>What was the Eunuch’s reaction?</a:t>
            </a:r>
          </a:p>
          <a:p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" panose="020B0502040204020203" pitchFamily="34" charset="0"/>
              </a:rPr>
              <a:t>“See, here is water. What hinders me from being baptized?"  Acts 8:36</a:t>
            </a:r>
          </a:p>
          <a:p>
            <a:r>
              <a:rPr lang="en-US" sz="3600" b="0" cap="none" spc="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" panose="020B0502040204020203" pitchFamily="34" charset="0"/>
              </a:rPr>
              <a:t>Upon his confession of FAITH IN CHRIST, Philip BAPTIZED HIM. Acts 8:37,38</a:t>
            </a:r>
          </a:p>
          <a:p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" panose="020B0502040204020203" pitchFamily="34" charset="0"/>
              </a:rPr>
              <a:t>Being RELIGIOUS was not enough!</a:t>
            </a:r>
            <a:endParaRPr lang="en-US" sz="3600" b="0" cap="none" spc="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egoe UI" panose="020B0502040204020203" pitchFamily="34" charset="0"/>
            </a:endParaRPr>
          </a:p>
        </p:txBody>
      </p:sp>
      <p:sp>
        <p:nvSpPr>
          <p:cNvPr id="4" name="Title 3" hidden="1">
            <a:extLst>
              <a:ext uri="{FF2B5EF4-FFF2-40B4-BE49-F238E27FC236}">
                <a16:creationId xmlns:a16="http://schemas.microsoft.com/office/drawing/2014/main" id="{19F88BA3-6D77-4C74-B056-69F79082C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5</a:t>
            </a:r>
          </a:p>
        </p:txBody>
      </p:sp>
    </p:spTree>
    <p:extLst>
      <p:ext uri="{BB962C8B-B14F-4D97-AF65-F5344CB8AC3E}">
        <p14:creationId xmlns:p14="http://schemas.microsoft.com/office/powerpoint/2010/main" val="381051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CF0B9-4A10-40C0-8F66-0E58A3970A68}"/>
              </a:ext>
            </a:extLst>
          </p:cNvPr>
          <p:cNvSpPr txBox="1">
            <a:spLocks/>
          </p:cNvSpPr>
          <p:nvPr/>
        </p:nvSpPr>
        <p:spPr>
          <a:xfrm>
            <a:off x="1146175" y="227118"/>
            <a:ext cx="9899650" cy="999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0" kern="1200" cap="all" spc="15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cornelius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2B8B18-D453-437F-B56E-13FCFB766C70}"/>
              </a:ext>
            </a:extLst>
          </p:cNvPr>
          <p:cNvSpPr/>
          <p:nvPr/>
        </p:nvSpPr>
        <p:spPr>
          <a:xfrm>
            <a:off x="1146175" y="998571"/>
            <a:ext cx="9899650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0" cap="none" spc="0" dirty="0">
                <a:ln w="0"/>
                <a:cs typeface="Segoe UI" panose="020B0502040204020203" pitchFamily="34" charset="0"/>
              </a:rPr>
              <a:t>Acts 10-11:18   A Very Religious Man! </a:t>
            </a:r>
          </a:p>
          <a:p>
            <a:r>
              <a:rPr lang="en-US" sz="3600" dirty="0">
                <a:ln w="0"/>
                <a:cs typeface="Segoe UI" panose="020B0502040204020203" pitchFamily="34" charset="0"/>
              </a:rPr>
              <a:t>Acts 10:2 “a devout man and one who feared God with all his household, who gave alms generously to the people, and prayed to God always.”</a:t>
            </a:r>
          </a:p>
          <a:p>
            <a:r>
              <a:rPr lang="en-US" sz="3600" dirty="0">
                <a:ln w="0"/>
                <a:cs typeface="Segoe UI" panose="020B0502040204020203" pitchFamily="34" charset="0"/>
              </a:rPr>
              <a:t>Acts 11:14 “[Peter] who will tell you words by which you and all your household will be saved.’”</a:t>
            </a:r>
            <a:endParaRPr lang="en-US" sz="3600" b="0" cap="none" spc="0" dirty="0">
              <a:ln w="0"/>
              <a:cs typeface="Segoe UI" panose="020B0502040204020203" pitchFamily="34" charset="0"/>
            </a:endParaRPr>
          </a:p>
          <a:p>
            <a:r>
              <a:rPr lang="en-US" sz="3600" dirty="0">
                <a:ln w="0"/>
                <a:cs typeface="Segoe UI" panose="020B0502040204020203" pitchFamily="34" charset="0"/>
              </a:rPr>
              <a:t>What were the WORDS?  Acts 10:48 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" panose="020B0502040204020203" pitchFamily="34" charset="0"/>
              </a:rPr>
              <a:t>"he commanded them to be baptized in the name of the Lord...." </a:t>
            </a:r>
          </a:p>
          <a:p>
            <a:r>
              <a:rPr lang="en-US" sz="3600" b="0" cap="none" spc="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" panose="020B0502040204020203" pitchFamily="34" charset="0"/>
              </a:rPr>
              <a:t>Ther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" panose="020B0502040204020203" pitchFamily="34" charset="0"/>
              </a:rPr>
              <a:t>e was something he had to </a:t>
            </a:r>
            <a:r>
              <a:rPr lang="en-US" sz="3600" b="1" i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" panose="020B0502040204020203" pitchFamily="34" charset="0"/>
              </a:rPr>
              <a:t>DO!</a:t>
            </a:r>
            <a:endParaRPr lang="en-US" sz="3600" b="1" i="1" cap="none" spc="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egoe UI" panose="020B0502040204020203" pitchFamily="34" charset="0"/>
            </a:endParaRPr>
          </a:p>
        </p:txBody>
      </p:sp>
      <p:sp>
        <p:nvSpPr>
          <p:cNvPr id="4" name="Title 3" hidden="1">
            <a:extLst>
              <a:ext uri="{FF2B5EF4-FFF2-40B4-BE49-F238E27FC236}">
                <a16:creationId xmlns:a16="http://schemas.microsoft.com/office/drawing/2014/main" id="{19F88BA3-6D77-4C74-B056-69F79082C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5</a:t>
            </a:r>
          </a:p>
        </p:txBody>
      </p:sp>
    </p:spTree>
    <p:extLst>
      <p:ext uri="{BB962C8B-B14F-4D97-AF65-F5344CB8AC3E}">
        <p14:creationId xmlns:p14="http://schemas.microsoft.com/office/powerpoint/2010/main" val="2861647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0B8D371-142E-421B-B270-1EFEC910E039}"/>
              </a:ext>
            </a:extLst>
          </p:cNvPr>
          <p:cNvSpPr/>
          <p:nvPr/>
        </p:nvSpPr>
        <p:spPr>
          <a:xfrm>
            <a:off x="1146175" y="1505029"/>
            <a:ext cx="9899650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0" cap="none" spc="0" dirty="0">
                <a:ln w="0"/>
                <a:latin typeface="Franklin Gothic Medium" panose="020B0603020102020204" pitchFamily="34" charset="0"/>
                <a:cs typeface="Segoe UI" panose="020B0502040204020203" pitchFamily="34" charset="0"/>
              </a:rPr>
              <a:t>Who Then </a:t>
            </a:r>
            <a:r>
              <a:rPr lang="en-US" sz="10000" b="1" i="1" cap="none" spc="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  <a:cs typeface="Segoe UI" panose="020B0502040204020203" pitchFamily="34" charset="0"/>
              </a:rPr>
              <a:t>IS</a:t>
            </a:r>
            <a:r>
              <a:rPr lang="en-US" sz="10000" b="0" cap="none" spc="0" dirty="0">
                <a:ln w="0"/>
                <a:latin typeface="Franklin Gothic Medium" panose="020B0603020102020204" pitchFamily="34" charset="0"/>
                <a:cs typeface="Segoe UI" panose="020B0502040204020203" pitchFamily="34" charset="0"/>
              </a:rPr>
              <a:t> A Christian?</a:t>
            </a:r>
          </a:p>
        </p:txBody>
      </p:sp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D9FAC9F-7FB8-4F61-A789-4491865AA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3</a:t>
            </a:r>
          </a:p>
        </p:txBody>
      </p:sp>
    </p:spTree>
    <p:extLst>
      <p:ext uri="{BB962C8B-B14F-4D97-AF65-F5344CB8AC3E}">
        <p14:creationId xmlns:p14="http://schemas.microsoft.com/office/powerpoint/2010/main" val="277947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CF0B9-4A10-40C0-8F66-0E58A3970A68}"/>
              </a:ext>
            </a:extLst>
          </p:cNvPr>
          <p:cNvSpPr txBox="1">
            <a:spLocks/>
          </p:cNvSpPr>
          <p:nvPr/>
        </p:nvSpPr>
        <p:spPr>
          <a:xfrm>
            <a:off x="1146175" y="227118"/>
            <a:ext cx="9899650" cy="999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0" kern="1200" cap="all" spc="15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Who then </a:t>
            </a:r>
            <a:r>
              <a:rPr lang="en-US" b="1" i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is</a:t>
            </a:r>
            <a:r>
              <a:rPr lang="en-US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 Christian?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2B8B18-D453-437F-B56E-13FCFB766C70}"/>
              </a:ext>
            </a:extLst>
          </p:cNvPr>
          <p:cNvSpPr/>
          <p:nvPr/>
        </p:nvSpPr>
        <p:spPr>
          <a:xfrm>
            <a:off x="1146175" y="1226820"/>
            <a:ext cx="9899650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0" cap="none" spc="0" dirty="0">
                <a:ln w="0"/>
                <a:cs typeface="Segoe UI" panose="020B0502040204020203" pitchFamily="34" charset="0"/>
              </a:rPr>
              <a:t>Acts </a:t>
            </a:r>
            <a:r>
              <a:rPr lang="en-US" sz="4000" dirty="0">
                <a:ln w="0"/>
                <a:cs typeface="Segoe UI" panose="020B0502040204020203" pitchFamily="34" charset="0"/>
              </a:rPr>
              <a:t>11:19-30 First time the term “Christian” was ever used in inspired writing!</a:t>
            </a:r>
            <a:endParaRPr lang="en-US" sz="4000" b="0" cap="none" spc="0" dirty="0">
              <a:ln w="0"/>
              <a:cs typeface="Segoe UI" panose="020B0502040204020203" pitchFamily="34" charset="0"/>
            </a:endParaRPr>
          </a:p>
          <a:p>
            <a:r>
              <a:rPr lang="en-US" sz="4000" dirty="0">
                <a:ln w="0"/>
                <a:cs typeface="Segoe UI" panose="020B0502040204020203" pitchFamily="34" charset="0"/>
              </a:rPr>
              <a:t>"And the disciples were first called Christians in Antioch."  Acts 11:26</a:t>
            </a:r>
          </a:p>
          <a:p>
            <a:r>
              <a:rPr lang="en-US" sz="4000" dirty="0">
                <a:ln w="0"/>
                <a:cs typeface="Segoe UI" panose="020B0502040204020203" pitchFamily="34" charset="0"/>
              </a:rPr>
              <a:t>What led up to them being called Christians?</a:t>
            </a:r>
            <a:endParaRPr lang="en-US" sz="4000" b="1" i="1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egoe UI" panose="020B0502040204020203" pitchFamily="34" charset="0"/>
            </a:endParaRPr>
          </a:p>
          <a:p>
            <a:r>
              <a:rPr lang="en-US" sz="4000" b="0" cap="none" spc="0" dirty="0">
                <a:ln w="0"/>
                <a:cs typeface="Segoe UI" panose="020B0502040204020203" pitchFamily="34" charset="0"/>
              </a:rPr>
              <a:t>They Heard Jesus Being Preached – Verse 20</a:t>
            </a:r>
            <a:endParaRPr lang="en-US" sz="40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egoe UI" panose="020B0502040204020203" pitchFamily="34" charset="0"/>
            </a:endParaRPr>
          </a:p>
          <a:p>
            <a:r>
              <a:rPr lang="en-US" sz="4000" b="0" cap="none" spc="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" panose="020B0502040204020203" pitchFamily="34" charset="0"/>
              </a:rPr>
              <a:t>A Great Number Believed – Verse 21</a:t>
            </a:r>
          </a:p>
          <a:p>
            <a:r>
              <a:rPr lang="en-US" sz="4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" panose="020B0502040204020203" pitchFamily="34" charset="0"/>
              </a:rPr>
              <a:t>They Turned To The Lord – Verse 21</a:t>
            </a:r>
            <a:endParaRPr lang="en-US" sz="36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egoe UI" panose="020B0502040204020203" pitchFamily="34" charset="0"/>
            </a:endParaRPr>
          </a:p>
        </p:txBody>
      </p:sp>
      <p:sp>
        <p:nvSpPr>
          <p:cNvPr id="4" name="Title 3" hidden="1">
            <a:extLst>
              <a:ext uri="{FF2B5EF4-FFF2-40B4-BE49-F238E27FC236}">
                <a16:creationId xmlns:a16="http://schemas.microsoft.com/office/drawing/2014/main" id="{19F88BA3-6D77-4C74-B056-69F79082C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5</a:t>
            </a:r>
          </a:p>
        </p:txBody>
      </p:sp>
    </p:spTree>
    <p:extLst>
      <p:ext uri="{BB962C8B-B14F-4D97-AF65-F5344CB8AC3E}">
        <p14:creationId xmlns:p14="http://schemas.microsoft.com/office/powerpoint/2010/main" val="3709723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CF0B9-4A10-40C0-8F66-0E58A3970A68}"/>
              </a:ext>
            </a:extLst>
          </p:cNvPr>
          <p:cNvSpPr txBox="1">
            <a:spLocks/>
          </p:cNvSpPr>
          <p:nvPr/>
        </p:nvSpPr>
        <p:spPr>
          <a:xfrm>
            <a:off x="1146175" y="227118"/>
            <a:ext cx="9899650" cy="999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0" kern="1200" cap="all" spc="15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What is meant by this?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2B8B18-D453-437F-B56E-13FCFB766C70}"/>
              </a:ext>
            </a:extLst>
          </p:cNvPr>
          <p:cNvSpPr/>
          <p:nvPr/>
        </p:nvSpPr>
        <p:spPr>
          <a:xfrm>
            <a:off x="1146174" y="1226820"/>
            <a:ext cx="10297405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0" cap="none" spc="0" dirty="0">
                <a:ln w="0"/>
                <a:cs typeface="Segoe UI" panose="020B0502040204020203" pitchFamily="34" charset="0"/>
              </a:rPr>
              <a:t>Acts </a:t>
            </a:r>
            <a:r>
              <a:rPr lang="en-US" sz="4000" dirty="0">
                <a:ln w="0"/>
                <a:cs typeface="Segoe UI" panose="020B0502040204020203" pitchFamily="34" charset="0"/>
              </a:rPr>
              <a:t>3:19 “Repent and be converted." </a:t>
            </a:r>
            <a:endParaRPr lang="en-US" sz="4000" b="0" cap="none" spc="0" dirty="0">
              <a:ln w="0"/>
              <a:cs typeface="Segoe UI" panose="020B0502040204020203" pitchFamily="34" charset="0"/>
            </a:endParaRPr>
          </a:p>
          <a:p>
            <a:r>
              <a:rPr lang="en-US" sz="4000" dirty="0">
                <a:ln w="0"/>
                <a:cs typeface="Segoe UI" panose="020B0502040204020203" pitchFamily="34" charset="0"/>
              </a:rPr>
              <a:t>Acts 2:38  "repent and be baptized for the remission of their sins." </a:t>
            </a:r>
          </a:p>
          <a:p>
            <a:r>
              <a:rPr lang="en-US" sz="4000" dirty="0">
                <a:ln w="0"/>
                <a:cs typeface="Segoe UI" panose="020B0502040204020203" pitchFamily="34" charset="0"/>
              </a:rPr>
              <a:t>Mark 16:15,16 “believe and is baptized”</a:t>
            </a:r>
            <a:endParaRPr lang="en-US" sz="4000" b="1" i="1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egoe UI" panose="020B0502040204020203" pitchFamily="34" charset="0"/>
            </a:endParaRPr>
          </a:p>
          <a:p>
            <a:r>
              <a:rPr lang="en-US" sz="4000" b="0" cap="none" spc="0" dirty="0">
                <a:ln w="0"/>
                <a:cs typeface="Segoe UI" panose="020B0502040204020203" pitchFamily="34" charset="0"/>
              </a:rPr>
              <a:t>Romans 10:13-17  Must </a:t>
            </a:r>
            <a:r>
              <a:rPr lang="en-US" sz="4000" b="1" i="1" cap="none" spc="0" dirty="0">
                <a:ln w="0"/>
                <a:cs typeface="Segoe UI" panose="020B0502040204020203" pitchFamily="34" charset="0"/>
              </a:rPr>
              <a:t>HEAR THE GOSPEL </a:t>
            </a:r>
            <a:r>
              <a:rPr lang="en-US" sz="4000" b="0" cap="none" spc="0" dirty="0">
                <a:ln w="0"/>
                <a:cs typeface="Segoe UI" panose="020B0502040204020203" pitchFamily="34" charset="0"/>
              </a:rPr>
              <a:t>in order to </a:t>
            </a:r>
            <a:r>
              <a:rPr lang="en-US" sz="4000" b="1" i="1" cap="none" spc="0" dirty="0">
                <a:ln w="0"/>
                <a:cs typeface="Segoe UI" panose="020B0502040204020203" pitchFamily="34" charset="0"/>
              </a:rPr>
              <a:t>BELIEVE</a:t>
            </a:r>
            <a:r>
              <a:rPr lang="en-US" sz="4000" b="0" cap="none" spc="0" dirty="0">
                <a:ln w="0"/>
                <a:cs typeface="Segoe UI" panose="020B0502040204020203" pitchFamily="34" charset="0"/>
              </a:rPr>
              <a:t> – Must </a:t>
            </a:r>
            <a:r>
              <a:rPr lang="en-US" sz="4000" b="1" i="1" cap="none" spc="0" dirty="0">
                <a:ln w="0"/>
                <a:cs typeface="Segoe UI" panose="020B0502040204020203" pitchFamily="34" charset="0"/>
              </a:rPr>
              <a:t>BELIEVE</a:t>
            </a:r>
            <a:r>
              <a:rPr lang="en-US" sz="4000" b="0" cap="none" spc="0" dirty="0">
                <a:ln w="0"/>
                <a:cs typeface="Segoe UI" panose="020B0502040204020203" pitchFamily="34" charset="0"/>
              </a:rPr>
              <a:t> </a:t>
            </a:r>
            <a:r>
              <a:rPr lang="en-US" sz="4000" dirty="0">
                <a:ln w="0"/>
                <a:cs typeface="Segoe UI" panose="020B0502040204020203" pitchFamily="34" charset="0"/>
              </a:rPr>
              <a:t>to </a:t>
            </a:r>
            <a:r>
              <a:rPr lang="en-US" sz="4000" b="1" i="1" dirty="0">
                <a:ln w="0"/>
                <a:cs typeface="Segoe UI" panose="020B0502040204020203" pitchFamily="34" charset="0"/>
              </a:rPr>
              <a:t>OBEY!</a:t>
            </a:r>
            <a:endParaRPr lang="en-US" sz="4000" b="1" i="1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egoe UI" panose="020B0502040204020203" pitchFamily="34" charset="0"/>
            </a:endParaRPr>
          </a:p>
          <a:p>
            <a:r>
              <a:rPr lang="en-US" sz="4000" b="0" cap="none" spc="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" panose="020B0502040204020203" pitchFamily="34" charset="0"/>
              </a:rPr>
              <a:t>Barnabas SAW the GRACE OF GOD? Acts 11:23</a:t>
            </a:r>
          </a:p>
          <a:p>
            <a:r>
              <a:rPr lang="en-US" sz="4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" panose="020B0502040204020203" pitchFamily="34" charset="0"/>
              </a:rPr>
              <a:t>Titus 2:11,12 “has appeared to all men”</a:t>
            </a:r>
            <a:endParaRPr lang="en-US" sz="36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egoe UI" panose="020B0502040204020203" pitchFamily="34" charset="0"/>
            </a:endParaRPr>
          </a:p>
        </p:txBody>
      </p:sp>
      <p:sp>
        <p:nvSpPr>
          <p:cNvPr id="4" name="Title 3" hidden="1">
            <a:extLst>
              <a:ext uri="{FF2B5EF4-FFF2-40B4-BE49-F238E27FC236}">
                <a16:creationId xmlns:a16="http://schemas.microsoft.com/office/drawing/2014/main" id="{19F88BA3-6D77-4C74-B056-69F79082C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5</a:t>
            </a:r>
          </a:p>
        </p:txBody>
      </p:sp>
    </p:spTree>
    <p:extLst>
      <p:ext uri="{BB962C8B-B14F-4D97-AF65-F5344CB8AC3E}">
        <p14:creationId xmlns:p14="http://schemas.microsoft.com/office/powerpoint/2010/main" val="1769024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CF0B9-4A10-40C0-8F66-0E58A3970A68}"/>
              </a:ext>
            </a:extLst>
          </p:cNvPr>
          <p:cNvSpPr txBox="1">
            <a:spLocks/>
          </p:cNvSpPr>
          <p:nvPr/>
        </p:nvSpPr>
        <p:spPr>
          <a:xfrm>
            <a:off x="1146175" y="227118"/>
            <a:ext cx="9899650" cy="999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0" kern="1200" cap="all" spc="15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What is meant by this?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2B8B18-D453-437F-B56E-13FCFB766C70}"/>
              </a:ext>
            </a:extLst>
          </p:cNvPr>
          <p:cNvSpPr/>
          <p:nvPr/>
        </p:nvSpPr>
        <p:spPr>
          <a:xfrm>
            <a:off x="905347" y="1226820"/>
            <a:ext cx="10619714" cy="52137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4000" b="0" cap="none" spc="0" dirty="0">
                <a:ln w="0"/>
                <a:cs typeface="Segoe UI" panose="020B0502040204020203" pitchFamily="34" charset="0"/>
              </a:rPr>
              <a:t>He </a:t>
            </a:r>
            <a:r>
              <a:rPr lang="en-US" sz="4000" b="1" i="1" cap="none" spc="0" dirty="0">
                <a:ln w="0"/>
                <a:cs typeface="Segoe UI" panose="020B0502040204020203" pitchFamily="34" charset="0"/>
              </a:rPr>
              <a:t>SAW</a:t>
            </a:r>
            <a:r>
              <a:rPr lang="en-US" sz="4000" b="0" cap="none" spc="0" dirty="0">
                <a:ln w="0"/>
                <a:cs typeface="Segoe UI" panose="020B0502040204020203" pitchFamily="34" charset="0"/>
              </a:rPr>
              <a:t> how God’s Grace changed their lives</a:t>
            </a:r>
            <a:endParaRPr lang="en-US" sz="4000" dirty="0">
              <a:ln w="0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4000" dirty="0">
                <a:ln w="0"/>
                <a:cs typeface="Segoe UI" panose="020B0502040204020203" pitchFamily="34" charset="0"/>
              </a:rPr>
              <a:t>And encouraged them to </a:t>
            </a:r>
            <a:r>
              <a:rPr lang="en-US" sz="4000" b="1" i="1" dirty="0">
                <a:ln w="0"/>
                <a:cs typeface="Segoe UI" panose="020B0502040204020203" pitchFamily="34" charset="0"/>
              </a:rPr>
              <a:t>CLEAVE TO THE LORD!</a:t>
            </a:r>
            <a:endParaRPr lang="en-US" sz="4000" b="1" i="1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4000" dirty="0">
                <a:ln w="0"/>
                <a:cs typeface="Segoe UI" panose="020B0502040204020203" pitchFamily="34" charset="0"/>
              </a:rPr>
              <a:t>Revelation 2:10 "be faithful unto death" </a:t>
            </a:r>
            <a:endParaRPr lang="en-US" sz="4000" b="1" i="1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4000" b="0" cap="none" spc="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" panose="020B0502040204020203" pitchFamily="34" charset="0"/>
              </a:rPr>
              <a:t>Assembling Regularly – Acts 11:26; Hebrews 10:25</a:t>
            </a:r>
          </a:p>
          <a:p>
            <a:pPr>
              <a:lnSpc>
                <a:spcPct val="120000"/>
              </a:lnSpc>
            </a:pPr>
            <a:r>
              <a:rPr lang="en-US" sz="4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" panose="020B0502040204020203" pitchFamily="34" charset="0"/>
              </a:rPr>
              <a:t>Learning – "great many people were taught!”</a:t>
            </a:r>
          </a:p>
          <a:p>
            <a:pPr>
              <a:lnSpc>
                <a:spcPct val="120000"/>
              </a:lnSpc>
            </a:pPr>
            <a:r>
              <a:rPr lang="en-US" sz="4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" panose="020B0502040204020203" pitchFamily="34" charset="0"/>
              </a:rPr>
              <a:t>Matthew 28:20 “teaching them to observe all things that I have commanded you”</a:t>
            </a:r>
            <a:endParaRPr lang="en-US" sz="36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egoe UI" panose="020B0502040204020203" pitchFamily="34" charset="0"/>
            </a:endParaRPr>
          </a:p>
        </p:txBody>
      </p:sp>
      <p:sp>
        <p:nvSpPr>
          <p:cNvPr id="4" name="Title 3" hidden="1">
            <a:extLst>
              <a:ext uri="{FF2B5EF4-FFF2-40B4-BE49-F238E27FC236}">
                <a16:creationId xmlns:a16="http://schemas.microsoft.com/office/drawing/2014/main" id="{19F88BA3-6D77-4C74-B056-69F79082C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5</a:t>
            </a:r>
          </a:p>
        </p:txBody>
      </p:sp>
    </p:spTree>
    <p:extLst>
      <p:ext uri="{BB962C8B-B14F-4D97-AF65-F5344CB8AC3E}">
        <p14:creationId xmlns:p14="http://schemas.microsoft.com/office/powerpoint/2010/main" val="724649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CF0B9-4A10-40C0-8F66-0E58A3970A68}"/>
              </a:ext>
            </a:extLst>
          </p:cNvPr>
          <p:cNvSpPr txBox="1">
            <a:spLocks/>
          </p:cNvSpPr>
          <p:nvPr/>
        </p:nvSpPr>
        <p:spPr>
          <a:xfrm>
            <a:off x="1146175" y="227118"/>
            <a:ext cx="9899650" cy="999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0" kern="1200" cap="all" spc="15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These “taught &amp; Baptized”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2B8B18-D453-437F-B56E-13FCFB766C70}"/>
              </a:ext>
            </a:extLst>
          </p:cNvPr>
          <p:cNvSpPr/>
          <p:nvPr/>
        </p:nvSpPr>
        <p:spPr>
          <a:xfrm>
            <a:off x="941560" y="1226820"/>
            <a:ext cx="10619714" cy="528760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44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Made up the CHURCH IN ANTIOCH</a:t>
            </a:r>
            <a:r>
              <a:rPr lang="en-US" sz="36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en-US" sz="8000" b="1" i="1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4000" dirty="0">
                <a:ln w="0"/>
                <a:cs typeface="Segoe UI" panose="020B0502040204020203" pitchFamily="34" charset="0"/>
              </a:rPr>
              <a:t>Acts 2:41 “those who gladly received his word were baptized”</a:t>
            </a:r>
            <a:endParaRPr lang="en-US" sz="4000" b="1" i="1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4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" panose="020B0502040204020203" pitchFamily="34" charset="0"/>
              </a:rPr>
              <a:t>Acts 2:47 “the Lord added to the church daily those who were being saved.“</a:t>
            </a:r>
          </a:p>
          <a:p>
            <a:pPr>
              <a:lnSpc>
                <a:spcPct val="120000"/>
              </a:lnSpc>
            </a:pPr>
            <a:r>
              <a:rPr lang="en-US" sz="4000" b="0" cap="none" spc="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" panose="020B0502040204020203" pitchFamily="34" charset="0"/>
              </a:rPr>
              <a:t>WHO?  Those SAVED were ADDED to the CHURCH – The Discipl</a:t>
            </a:r>
            <a:r>
              <a:rPr lang="en-US" sz="4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" panose="020B0502040204020203" pitchFamily="34" charset="0"/>
              </a:rPr>
              <a:t>es of Christ!</a:t>
            </a:r>
            <a:endParaRPr lang="en-US" sz="4000" b="0" cap="none" spc="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egoe UI" panose="020B0502040204020203" pitchFamily="34" charset="0"/>
            </a:endParaRPr>
          </a:p>
        </p:txBody>
      </p:sp>
      <p:sp>
        <p:nvSpPr>
          <p:cNvPr id="4" name="Title 3" hidden="1">
            <a:extLst>
              <a:ext uri="{FF2B5EF4-FFF2-40B4-BE49-F238E27FC236}">
                <a16:creationId xmlns:a16="http://schemas.microsoft.com/office/drawing/2014/main" id="{19F88BA3-6D77-4C74-B056-69F79082C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5</a:t>
            </a:r>
          </a:p>
        </p:txBody>
      </p:sp>
    </p:spTree>
    <p:extLst>
      <p:ext uri="{BB962C8B-B14F-4D97-AF65-F5344CB8AC3E}">
        <p14:creationId xmlns:p14="http://schemas.microsoft.com/office/powerpoint/2010/main" val="62150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 hidden="1">
            <a:extLst>
              <a:ext uri="{FF2B5EF4-FFF2-40B4-BE49-F238E27FC236}">
                <a16:creationId xmlns:a16="http://schemas.microsoft.com/office/drawing/2014/main" id="{0445FC31-CB83-43AC-8F87-224DD2AC7F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7772" y="-20403"/>
            <a:ext cx="11471565" cy="1739347"/>
          </a:xfrm>
        </p:spPr>
        <p:txBody>
          <a:bodyPr/>
          <a:lstStyle/>
          <a:p>
            <a:r>
              <a:rPr lang="en-US" dirty="0"/>
              <a:t>Slide 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2A2D7DD-5041-4C4D-A523-F870B27AD1D4}"/>
              </a:ext>
            </a:extLst>
          </p:cNvPr>
          <p:cNvSpPr/>
          <p:nvPr/>
        </p:nvSpPr>
        <p:spPr>
          <a:xfrm>
            <a:off x="455487" y="690109"/>
            <a:ext cx="11281025" cy="1631216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0" i="1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  <a:cs typeface="Segoe UI" panose="020B0502040204020203" pitchFamily="34" charset="0"/>
              </a:rPr>
              <a:t>Are You A Christian?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ACDA403-8DF9-ABB3-53E5-46C31CF52928}"/>
              </a:ext>
            </a:extLst>
          </p:cNvPr>
          <p:cNvSpPr/>
          <p:nvPr/>
        </p:nvSpPr>
        <p:spPr>
          <a:xfrm>
            <a:off x="455487" y="2454025"/>
            <a:ext cx="11281025" cy="3785652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0" i="1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  <a:cs typeface="Segoe UI" panose="020B0502040204020203" pitchFamily="34" charset="0"/>
              </a:rPr>
              <a:t>Simply Being Religious is Not Enough!</a:t>
            </a:r>
          </a:p>
          <a:p>
            <a:pPr algn="ctr"/>
            <a:r>
              <a:rPr lang="en-US" sz="6000" i="1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  <a:cs typeface="Segoe UI" panose="020B0502040204020203" pitchFamily="34" charset="0"/>
              </a:rPr>
              <a:t>Must Be An Obedient Disciple Of The Lord….</a:t>
            </a:r>
            <a:endParaRPr lang="en-US" sz="6000" b="0" i="1" cap="none" spc="0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4839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 hidden="1">
            <a:extLst>
              <a:ext uri="{FF2B5EF4-FFF2-40B4-BE49-F238E27FC236}">
                <a16:creationId xmlns:a16="http://schemas.microsoft.com/office/drawing/2014/main" id="{0445FC31-CB83-43AC-8F87-224DD2AC7F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7772" y="-20403"/>
            <a:ext cx="11471565" cy="1739347"/>
          </a:xfrm>
        </p:spPr>
        <p:txBody>
          <a:bodyPr/>
          <a:lstStyle/>
          <a:p>
            <a:r>
              <a:rPr lang="en-US" dirty="0"/>
              <a:t>Slide 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2A2D7DD-5041-4C4D-A523-F870B27AD1D4}"/>
              </a:ext>
            </a:extLst>
          </p:cNvPr>
          <p:cNvSpPr/>
          <p:nvPr/>
        </p:nvSpPr>
        <p:spPr>
          <a:xfrm>
            <a:off x="455487" y="690109"/>
            <a:ext cx="11281025" cy="3170099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0" i="1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  <a:cs typeface="Segoe UI" panose="020B0502040204020203" pitchFamily="34" charset="0"/>
              </a:rPr>
              <a:t>Then You Have The Right To Be Called: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ACDA403-8DF9-ABB3-53E5-46C31CF52928}"/>
              </a:ext>
            </a:extLst>
          </p:cNvPr>
          <p:cNvSpPr/>
          <p:nvPr/>
        </p:nvSpPr>
        <p:spPr>
          <a:xfrm>
            <a:off x="618449" y="4626856"/>
            <a:ext cx="11281025" cy="1862048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500" b="0" i="1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  <a:cs typeface="Segoe UI" panose="020B0502040204020203" pitchFamily="34" charset="0"/>
              </a:rPr>
              <a:t>A CHRISTIAN!</a:t>
            </a:r>
          </a:p>
        </p:txBody>
      </p:sp>
    </p:spTree>
    <p:extLst>
      <p:ext uri="{BB962C8B-B14F-4D97-AF65-F5344CB8AC3E}">
        <p14:creationId xmlns:p14="http://schemas.microsoft.com/office/powerpoint/2010/main" val="2703743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1977135_Playground rules presentation_RVA_v3.potx" id="{07413DCF-3AC5-4C70-87BD-941AEA8469DA}" vid="{4E9FF052-B545-4DF9-BE6D-6A74F8F6AEE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8AC8BD7-946A-4C17-A395-21CB0265D7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A9B77A0-8658-45E5-8D19-245595005394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19E42AFF-377A-47D3-84EF-20B0692369E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 review of playground rules</Template>
  <TotalTime>101</TotalTime>
  <Words>686</Words>
  <Application>Microsoft Office PowerPoint</Application>
  <PresentationFormat>Widescreen</PresentationFormat>
  <Paragraphs>89</Paragraphs>
  <Slides>14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Calibri</vt:lpstr>
      <vt:lpstr>Corbel</vt:lpstr>
      <vt:lpstr>Franklin Gothic Medium</vt:lpstr>
      <vt:lpstr>Segoe UI</vt:lpstr>
      <vt:lpstr>Wingdings</vt:lpstr>
      <vt:lpstr>Banded</vt:lpstr>
      <vt:lpstr>PowerPoint Presentation</vt:lpstr>
      <vt:lpstr>Acts 11:19-30</vt:lpstr>
      <vt:lpstr>Slide 3</vt:lpstr>
      <vt:lpstr>Slide 1</vt:lpstr>
      <vt:lpstr>Slide 5</vt:lpstr>
      <vt:lpstr>Slide 5</vt:lpstr>
      <vt:lpstr>Slide 5</vt:lpstr>
      <vt:lpstr>Slide 3</vt:lpstr>
      <vt:lpstr>Slide 5</vt:lpstr>
      <vt:lpstr>Slide 5</vt:lpstr>
      <vt:lpstr>Slide 5</vt:lpstr>
      <vt:lpstr>Slide 5</vt:lpstr>
      <vt:lpstr>Slide 1</vt:lpstr>
      <vt:lpstr>Slide 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Gailen Evans</dc:creator>
  <cp:lastModifiedBy>Gailen Evans</cp:lastModifiedBy>
  <cp:revision>12</cp:revision>
  <dcterms:created xsi:type="dcterms:W3CDTF">2024-09-28T19:07:08Z</dcterms:created>
  <dcterms:modified xsi:type="dcterms:W3CDTF">2024-09-28T20:48:35Z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